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sldIdLst>
    <p:sldId id="261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304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853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25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016000"/>
            <a:ext cx="1478756" cy="72136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016000"/>
            <a:ext cx="4264819" cy="72136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31442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087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6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096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096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6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6613516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1939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048000"/>
            <a:ext cx="2674620" cy="53644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6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2906181"/>
            <a:ext cx="2674620" cy="109728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3957051"/>
            <a:ext cx="2674620" cy="4455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64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845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797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28679"/>
            <a:ext cx="2468880" cy="231648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097280"/>
            <a:ext cx="3194114" cy="691286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010008"/>
            <a:ext cx="2468880" cy="5016392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6613517"/>
            <a:ext cx="4371975" cy="195072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096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6613517"/>
            <a:ext cx="1800225" cy="195072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018808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77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780288"/>
            <a:ext cx="5467541" cy="1999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048000"/>
            <a:ext cx="5467541" cy="5364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8627605"/>
            <a:ext cx="121170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4C71EC6-210F-42DE-9C53-41977AD35B3D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8627605"/>
            <a:ext cx="33195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8627605"/>
            <a:ext cx="5476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01765"/>
            <a:ext cx="0" cy="1219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3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2656" y="1691680"/>
            <a:ext cx="604867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образование  «Центр внешкольной работы «ЭКО»               </a:t>
            </a:r>
            <a:r>
              <a:rPr lang="ru-RU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РТ.</a:t>
            </a:r>
          </a:p>
          <a:p>
            <a:pPr lvl="0" algn="ctr"/>
            <a:r>
              <a:rPr lang="ru-RU" sz="4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lvl="0" algn="ctr"/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Хисматуллин Ильмир</a:t>
            </a:r>
          </a:p>
          <a:p>
            <a:pPr lvl="0" algn="ctr"/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занявший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tt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место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муниципальном этапе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 Республиканского конкурса экологической социальной рекламы «Город под защитой детства» </a:t>
            </a:r>
            <a:endPara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номинации</a:t>
            </a:r>
          </a:p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Творческие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работы- поделки из бросового материала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Карипова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Илюся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Ильдусовна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МБУ ДО ЦВР  “ЭКО”          </a:t>
            </a:r>
            <a:r>
              <a:rPr lang="tt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Смелов </a:t>
            </a:r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М.В.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 algn="ctr"/>
            <a:r>
              <a:rPr lang="tt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tt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tt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с.Большие Кайбицы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2022</a:t>
            </a:r>
          </a:p>
          <a:p>
            <a:pPr lvl="0" algn="ctr"/>
            <a:r>
              <a:rPr lang="tt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811564" y="445651"/>
            <a:ext cx="961252" cy="697706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55977" y="445650"/>
            <a:ext cx="1002030" cy="69770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/>
          <a:stretch>
            <a:fillRect/>
          </a:stretch>
        </p:blipFill>
        <p:spPr>
          <a:xfrm>
            <a:off x="4941168" y="319046"/>
            <a:ext cx="944880" cy="10115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00" y="6300192"/>
            <a:ext cx="1340768" cy="1319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904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TM02900720[[fn=Интеграл]]</Template>
  <TotalTime>225</TotalTime>
  <Words>47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Calibri</vt:lpstr>
      <vt:lpstr>Times New Roman</vt:lpstr>
      <vt:lpstr>Tw Cen MT</vt:lpstr>
      <vt:lpstr>Tw Cen MT Condensed</vt:lpstr>
      <vt:lpstr>Wingdings 3</vt:lpstr>
      <vt:lpstr>Интеграл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28</cp:revision>
  <dcterms:created xsi:type="dcterms:W3CDTF">2021-04-28T10:57:26Z</dcterms:created>
  <dcterms:modified xsi:type="dcterms:W3CDTF">2022-03-28T13:10:01Z</dcterms:modified>
</cp:coreProperties>
</file>